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1111" r:id="rId2"/>
    <p:sldId id="1112" r:id="rId3"/>
    <p:sldId id="1113" r:id="rId4"/>
    <p:sldId id="1114" r:id="rId5"/>
    <p:sldId id="1115" r:id="rId6"/>
    <p:sldId id="1118" r:id="rId7"/>
    <p:sldId id="1119" r:id="rId8"/>
    <p:sldId id="1122" r:id="rId9"/>
    <p:sldId id="1121" r:id="rId10"/>
    <p:sldId id="1120" r:id="rId11"/>
    <p:sldId id="1124" r:id="rId12"/>
    <p:sldId id="1123" r:id="rId13"/>
    <p:sldId id="1116" r:id="rId14"/>
    <p:sldId id="1126" r:id="rId15"/>
    <p:sldId id="111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 snapToObjects="1">
      <p:cViewPr>
        <p:scale>
          <a:sx n="75" d="100"/>
          <a:sy n="75" d="100"/>
        </p:scale>
        <p:origin x="19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3C975-D59E-4CBF-A484-B66715652574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C5CC0-FCBF-4E40-BEFA-979C714C2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15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C5CC0-FCBF-4E40-BEFA-979C714C27C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7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6FBEB-22FB-9048-8B58-CDB9BFD04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DBE45E-FB57-AB43-A9DC-E189296A6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B91FD-E632-4448-BC1D-17739F2A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2A6A2-3186-1543-AEEA-F2B2132F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D490B1-366B-4C45-B1FE-5B16E6C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05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084C4-F275-804D-9D16-FF9DD651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703500-CB45-2E42-BB07-739779C7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0B39F-6F7C-4541-927E-41C4AA7B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CB609E-CF4C-C64F-B78B-01E8C678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6E23A-91A7-7943-B3BE-BD0334A6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38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01CB36-8786-1945-A3A6-BAFE8C0DD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6EA32B-E0EE-8D4B-A9E8-F4138CC1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6213E7-F64F-234E-ADA2-B1A495F7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DFE98-30FC-D844-AA93-3F096D3B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66D6B-FE41-5443-AD4C-33664585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0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 Пустой"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140556" y="6275943"/>
            <a:ext cx="2654968" cy="369332"/>
          </a:xfrm>
        </p:spPr>
        <p:txBody>
          <a:bodyPr/>
          <a:lstStyle/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74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04F89-3A85-0E4F-BEA4-2B2A53AA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FB6A2-EF08-2246-8437-5A0F25E8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D7025-091C-594B-BACA-D8129885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183C4-CAD7-3A4E-9B1A-E6A8C1E6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8EE224-3B6D-1A41-A4B0-074BE257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2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B572-75D2-7542-A758-41233CB1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26B577-CC83-D14E-90D2-946CF7C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D52A1D-124B-EA48-87F3-1C35A51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980FF-E807-F242-AE1F-C0418A7B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52916F-C478-514F-AEDC-1F40128C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02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4BA1F-FCA7-534D-89E2-D124E1B1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A016A-DA38-EB46-859A-89265922F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214D3-1D30-0341-8C32-6B1F4EA7A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84AA0E-734E-B340-9617-AD0AA2CC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39CE81-A35C-4342-A160-2D438993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699614-C5A3-A04E-AC88-C0185499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46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B06B9-18B8-3947-A34F-18F06EAE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CABFE4-F2CB-E24C-A77F-351643031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3A525A-0120-9F4A-BD2D-018D2A350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06B6CD-46BB-3D4C-9C69-35A3EB457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2136E3-0956-DB40-BBE5-FF67F85AD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542616-06BA-A742-9D85-E95EBC4B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F7CF7A-049F-5146-A8AB-53D89A77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46B7C61-7D9F-5140-9D3B-7D3321F7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01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240F7-073E-C446-9544-0B999898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39F57B-CC4A-0F46-A181-D74C426B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0EADA3-1D15-5649-BC2C-0DD166F0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B56514-33CD-B04A-B9D4-19FDF63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0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7E50F6-0713-1447-9FE4-6B69D614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378DCC-018E-794A-9B5D-76722ADD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5B3D2-2B39-D348-B27A-C868129D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20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56280-D57A-A344-80A3-66E193B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323A0-3558-DE46-B21F-F32C764D2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5A1BE-EAF0-BB41-A7E7-FBE17AC14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6FEA2-EEB2-9A41-A3FF-5983E3E3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F10D1-1E3E-6943-994B-B722A0AD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5891D8-47E1-F041-80E5-1BAB94E0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64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26CB-69F5-FD4A-97BD-6D088B46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3554A2-EC80-2045-95C7-15E46CA0E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33B2C-ACDF-974D-9E24-43190D24F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E4D43D-1400-AB46-8081-248C20A7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2D4F0-D24A-9A4D-BC12-4F507DC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D84174-0978-724F-AA87-203EDE07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1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F9D7B-C96A-D94A-85FF-801EF394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69834-74F0-EB44-8089-116E3EB5F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D031C-BB99-1B47-9D78-1AE352398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E98D42-1CF5-3E4E-82BD-7889BD92A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734AA-8446-AD48-A3F3-5CF71790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7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gif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6.jpg"/><Relationship Id="rId5" Type="http://schemas.openxmlformats.org/officeDocument/2006/relationships/image" Target="../media/image11.png"/><Relationship Id="rId10" Type="http://schemas.openxmlformats.org/officeDocument/2006/relationships/image" Target="../media/image15.jpg"/><Relationship Id="rId4" Type="http://schemas.openxmlformats.org/officeDocument/2006/relationships/image" Target="../media/image10.pn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900"/>
            <a:ext cx="12192000" cy="1023888"/>
          </a:xfrm>
          <a:prstGeom prst="rect">
            <a:avLst/>
          </a:prstGeom>
        </p:spPr>
      </p:pic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456763" y="1824754"/>
            <a:ext cx="10566837" cy="9496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roc" panose="020B0502020203020203" pitchFamily="34" charset="-52"/>
                <a:cs typeface="Calibri" panose="020F0502020204030204" pitchFamily="34" charset="0"/>
              </a:rPr>
              <a:t>Triple-C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533400" y="3089392"/>
            <a:ext cx="10566837" cy="10668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irce" panose="020B0502020203020203" pitchFamily="34" charset="0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latin typeface="Croc" panose="020B0502020203020203" pitchFamily="34" charset="-52"/>
                <a:cs typeface="Calibri" panose="020F0502020204030204" pitchFamily="34" charset="0"/>
              </a:rPr>
              <a:t>АВТОМАТИЗАЦИЯ РАБОТЫ </a:t>
            </a:r>
          </a:p>
          <a:p>
            <a:r>
              <a:rPr lang="ru-RU" sz="4800" dirty="0" smtClean="0">
                <a:latin typeface="Croc" panose="020B0502020203020203" pitchFamily="34" charset="-52"/>
                <a:cs typeface="Calibri" panose="020F0502020204030204" pitchFamily="34" charset="0"/>
              </a:rPr>
              <a:t>С ВОЛОНТЕРАМИ</a:t>
            </a:r>
            <a:endParaRPr lang="ru-RU" sz="4800" dirty="0"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400"/>
            <a:ext cx="12941300" cy="2895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53" y="23609"/>
            <a:ext cx="3277347" cy="508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80" y="4150520"/>
            <a:ext cx="666945" cy="6669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95" y="670451"/>
            <a:ext cx="2654905" cy="19181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37875"/>
            <a:ext cx="2717692" cy="4391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36" y="359615"/>
            <a:ext cx="1460833" cy="19054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592" y="3171734"/>
            <a:ext cx="3291462" cy="329146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81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4" y="378643"/>
            <a:ext cx="10207626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работают анкеты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100" dirty="0" smtClean="0">
                <a:solidFill>
                  <a:srgbClr val="000000"/>
                </a:solidFill>
              </a:rPr>
              <a:t>Технологии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База данных </a:t>
            </a:r>
            <a:r>
              <a:rPr lang="en-US" sz="2100" dirty="0" smtClean="0">
                <a:solidFill>
                  <a:srgbClr val="000000"/>
                </a:solidFill>
              </a:rPr>
              <a:t>SQLite</a:t>
            </a:r>
            <a:r>
              <a:rPr lang="ru-RU" sz="2100" dirty="0" smtClean="0">
                <a:solidFill>
                  <a:srgbClr val="000000"/>
                </a:solidFill>
              </a:rPr>
              <a:t> с анкетами пользователя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Взаимодействие с базой и учетная администратора через </a:t>
            </a:r>
            <a:r>
              <a:rPr lang="en-US" sz="2100" dirty="0" smtClean="0">
                <a:solidFill>
                  <a:srgbClr val="000000"/>
                </a:solidFill>
              </a:rPr>
              <a:t>Python</a:t>
            </a:r>
            <a:endParaRPr lang="ru-RU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100" dirty="0" smtClean="0">
                <a:solidFill>
                  <a:srgbClr val="000000"/>
                </a:solidFill>
              </a:rPr>
              <a:t>Архитектура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sz="21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Последовательное заполнение анкеты в боте телеграмма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Вход в учетную запись администрации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1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100" dirty="0" smtClean="0">
                <a:solidFill>
                  <a:srgbClr val="000000"/>
                </a:solidFill>
              </a:rPr>
              <a:t>Доступ к всем анкетам, непроверенным анкетам, возможность оставлять комментарии</a:t>
            </a:r>
            <a:endParaRPr lang="ru-RU" sz="2100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449" y="435295"/>
            <a:ext cx="2735263" cy="599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021" y="636764"/>
            <a:ext cx="3587750" cy="51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466" y="389889"/>
            <a:ext cx="2728912" cy="62553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227" y="770450"/>
            <a:ext cx="4695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можно доработать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9727527" cy="4045515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Автоматическая проверка введенной пользователем информации на корректность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Мультиязычность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Увеличить словарь в базе данных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Добавить возможностей взаимодействия между администратором и пользователем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 smtClean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8358" y="1066800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Представление бота миру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9727527" cy="4045515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endParaRPr lang="ru-RU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 smtClean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15423" y="3072440"/>
            <a:ext cx="4536883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@kronotskybot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http://qrcoder.ru/code/?https%3A%2F%2Ft.me%2Fkronotskybot&amp;4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66" y="1641295"/>
            <a:ext cx="3710433" cy="371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565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448800" y="6364288"/>
            <a:ext cx="2743200" cy="276225"/>
          </a:xfrm>
        </p:spPr>
        <p:txBody>
          <a:bodyPr/>
          <a:lstStyle/>
          <a:p>
            <a:fld id="{1947F118-66FC-BE48-93F4-28945D1606A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2" y="2126069"/>
            <a:ext cx="11130753" cy="22860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20" y="5116783"/>
            <a:ext cx="13874619" cy="6914262"/>
          </a:xfrm>
          <a:prstGeom prst="rect">
            <a:avLst/>
          </a:prstGeom>
        </p:spPr>
      </p:pic>
      <p:sp>
        <p:nvSpPr>
          <p:cNvPr id="7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885851" y="6363918"/>
            <a:ext cx="2743200" cy="276999"/>
          </a:xfrm>
          <a:prstGeom prst="rect">
            <a:avLst/>
          </a:prstGeom>
        </p:spPr>
        <p:txBody>
          <a:bodyPr/>
          <a:lstStyle/>
          <a:p>
            <a:fld id="{1947F118-66FC-BE48-93F4-28945D1606A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9" y="441340"/>
            <a:ext cx="2717692" cy="439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51" y="1910988"/>
            <a:ext cx="715263" cy="7152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2" y="4299393"/>
            <a:ext cx="715263" cy="715263"/>
          </a:xfrm>
          <a:prstGeom prst="rect">
            <a:avLst/>
          </a:prstGeom>
        </p:spPr>
      </p:pic>
      <p:sp>
        <p:nvSpPr>
          <p:cNvPr id="11" name="Заголовок 35"/>
          <p:cNvSpPr txBox="1">
            <a:spLocks/>
          </p:cNvSpPr>
          <p:nvPr/>
        </p:nvSpPr>
        <p:spPr>
          <a:xfrm>
            <a:off x="457114" y="3012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Croc" panose="020B0502020203020203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82" y="1862954"/>
            <a:ext cx="3253829" cy="3253829"/>
          </a:xfrm>
          <a:prstGeom prst="ellipse">
            <a:avLst/>
          </a:prstGeom>
          <a:ln w="190500" cap="rnd">
            <a:solidFill>
              <a:srgbClr val="92D05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03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1" y="-3234862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967" y="2228621"/>
            <a:ext cx="9278046" cy="9258757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12064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Участники команды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26" y="5549784"/>
            <a:ext cx="3277347" cy="50811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700697" y="1830261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5089330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9866596" y="1823103"/>
            <a:ext cx="2013341" cy="28525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дзаголовок 3"/>
          <p:cNvSpPr txBox="1">
            <a:spLocks/>
          </p:cNvSpPr>
          <p:nvPr/>
        </p:nvSpPr>
        <p:spPr>
          <a:xfrm>
            <a:off x="-169361" y="4779373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Правдин Александр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Саша Белый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7" name="Подзаголовок 3"/>
          <p:cNvSpPr txBox="1">
            <a:spLocks/>
          </p:cNvSpPr>
          <p:nvPr/>
        </p:nvSpPr>
        <p:spPr>
          <a:xfrm>
            <a:off x="2118105" y="4786531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Бураменская Яна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Кодерский гений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8" name="Подзаголовок 3"/>
          <p:cNvSpPr txBox="1">
            <a:spLocks/>
          </p:cNvSpPr>
          <p:nvPr/>
        </p:nvSpPr>
        <p:spPr>
          <a:xfrm>
            <a:off x="4506738" y="4793689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Дробышев Егор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Командир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6895371" y="4793689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Трофимова Юлия</a:t>
            </a:r>
            <a:endParaRPr lang="ru-RU" sz="1600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Творческий гений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30" name="Подзаголовок 3"/>
          <p:cNvSpPr txBox="1">
            <a:spLocks/>
          </p:cNvSpPr>
          <p:nvPr/>
        </p:nvSpPr>
        <p:spPr>
          <a:xfrm>
            <a:off x="9284004" y="4779372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Юдов Станислав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1600" dirty="0" smtClean="0">
                <a:solidFill>
                  <a:schemeClr val="bg1"/>
                </a:solidFill>
                <a:latin typeface="Croc" panose="020B0502020203020203" pitchFamily="34" charset="-52"/>
              </a:rPr>
              <a:t>Крутой парень</a:t>
            </a:r>
            <a:endParaRPr lang="ru-RU" sz="1600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" y="1821716"/>
            <a:ext cx="2160001" cy="2880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7" y="1821716"/>
            <a:ext cx="2137500" cy="28800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46" y="1808787"/>
            <a:ext cx="2164038" cy="288122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49" y="1802525"/>
            <a:ext cx="2159500" cy="28800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97" y="1830261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96339" y="1193419"/>
            <a:ext cx="10169525" cy="28138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Задача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5" y="1420616"/>
            <a:ext cx="9902086" cy="3110659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Автоматизировать работу с </a:t>
            </a:r>
            <a:r>
              <a:rPr lang="ru-RU" sz="2200" dirty="0" smtClean="0">
                <a:solidFill>
                  <a:srgbClr val="000000"/>
                </a:solidFill>
              </a:rPr>
              <a:t>волонтерами. Было решено </a:t>
            </a:r>
            <a:r>
              <a:rPr lang="ru-RU" sz="2200" dirty="0" smtClean="0">
                <a:solidFill>
                  <a:srgbClr val="000000"/>
                </a:solidFill>
              </a:rPr>
              <a:t>создать </a:t>
            </a:r>
            <a:r>
              <a:rPr lang="ru-RU" sz="2200" dirty="0" smtClean="0">
                <a:solidFill>
                  <a:srgbClr val="000000"/>
                </a:solidFill>
              </a:rPr>
              <a:t>чат-бота </a:t>
            </a:r>
            <a:r>
              <a:rPr lang="en-US" sz="2200" dirty="0" smtClean="0">
                <a:solidFill>
                  <a:srgbClr val="000000"/>
                </a:solidFill>
              </a:rPr>
              <a:t>Telegram</a:t>
            </a:r>
            <a:r>
              <a:rPr lang="ru-RU" sz="2200" dirty="0" smtClean="0">
                <a:solidFill>
                  <a:srgbClr val="000000"/>
                </a:solidFill>
              </a:rPr>
              <a:t>, </a:t>
            </a:r>
            <a:r>
              <a:rPr lang="ru-RU" sz="2200" dirty="0" smtClean="0">
                <a:solidFill>
                  <a:srgbClr val="000000"/>
                </a:solidFill>
              </a:rPr>
              <a:t>который будет предоставлять различные функции, такие как: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endParaRPr lang="ru-RU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1 – Ответы на самые часто задаваемые вопросы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2 – Возможность заполнить </a:t>
            </a:r>
            <a:r>
              <a:rPr lang="ru-RU" sz="2200" dirty="0" smtClean="0">
                <a:solidFill>
                  <a:srgbClr val="000000"/>
                </a:solidFill>
              </a:rPr>
              <a:t>и рассмотреть анкет</a:t>
            </a:r>
            <a:r>
              <a:rPr lang="ru-RU" sz="2200" dirty="0" smtClean="0">
                <a:solidFill>
                  <a:srgbClr val="000000"/>
                </a:solidFill>
              </a:rPr>
              <a:t>у</a:t>
            </a:r>
            <a:endParaRPr lang="ru-RU" sz="2200" dirty="0" smtClean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  <p:pic>
        <p:nvPicPr>
          <p:cNvPr id="1030" name="Picture 6" descr="https://xn--52-vlcufqa1b.xn--p1ai/wp-content/uploads/2021/08/telegram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40" y="4373480"/>
            <a:ext cx="2510599" cy="21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роноцкий заповедник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42" y="4177057"/>
            <a:ext cx="154305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6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Решение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5" y="1808060"/>
            <a:ext cx="98258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1. Две базы данных в </a:t>
            </a:r>
            <a:r>
              <a:rPr lang="en-US" sz="2200" dirty="0" smtClean="0">
                <a:solidFill>
                  <a:srgbClr val="000000"/>
                </a:solidFill>
              </a:rPr>
              <a:t>SQLite: </a:t>
            </a:r>
            <a:r>
              <a:rPr lang="ru-RU" sz="2200" dirty="0" smtClean="0">
                <a:solidFill>
                  <a:srgbClr val="000000"/>
                </a:solidFill>
              </a:rPr>
              <a:t>с данными пользователей и ответами на часто задаваемые вопросы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2. Система заполнения анкеты. 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>
                <a:solidFill>
                  <a:srgbClr val="000000"/>
                </a:solidFill>
              </a:rPr>
              <a:t>3</a:t>
            </a:r>
            <a:r>
              <a:rPr lang="ru-RU" sz="2200" dirty="0" smtClean="0">
                <a:solidFill>
                  <a:srgbClr val="000000"/>
                </a:solidFill>
              </a:rPr>
              <a:t>. Интерфейс для администрации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4. Алгоритм подбора максимально подходящего ответа на </a:t>
            </a:r>
            <a:r>
              <a:rPr lang="en-US" sz="2200" dirty="0" smtClean="0">
                <a:solidFill>
                  <a:srgbClr val="000000"/>
                </a:solidFill>
              </a:rPr>
              <a:t>Python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>
                <a:solidFill>
                  <a:srgbClr val="000000"/>
                </a:solidFill>
              </a:rPr>
              <a:t>5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  <a:r>
              <a:rPr lang="ru-RU" sz="2200" dirty="0" smtClean="0">
                <a:solidFill>
                  <a:srgbClr val="000000"/>
                </a:solidFill>
              </a:rPr>
              <a:t> Удобное представление ответов на самые часто задаваемые вопросы (</a:t>
            </a:r>
            <a:r>
              <a:rPr lang="en-US" sz="2200" dirty="0" smtClean="0">
                <a:solidFill>
                  <a:srgbClr val="000000"/>
                </a:solidFill>
              </a:rPr>
              <a:t>FAQ)</a:t>
            </a:r>
            <a:endParaRPr lang="ru-RU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sz="22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44" y="6047110"/>
            <a:ext cx="175591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работают базы данных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Технологии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Создание базы в </a:t>
            </a:r>
            <a:r>
              <a:rPr lang="en-US" dirty="0" smtClean="0">
                <a:solidFill>
                  <a:srgbClr val="000000"/>
                </a:solidFill>
              </a:rPr>
              <a:t>SQLite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Запросы и обработка информации в </a:t>
            </a:r>
            <a:r>
              <a:rPr lang="en-US" dirty="0" smtClean="0">
                <a:solidFill>
                  <a:srgbClr val="000000"/>
                </a:solidFill>
              </a:rPr>
              <a:t>Python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Архитектура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Первая база данных «вопросы</a:t>
            </a:r>
            <a:r>
              <a:rPr lang="ru-RU" dirty="0" smtClean="0">
                <a:solidFill>
                  <a:srgbClr val="000000"/>
                </a:solidFill>
              </a:rPr>
              <a:t>»: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категория </a:t>
            </a:r>
            <a:r>
              <a:rPr lang="en-US" dirty="0" smtClean="0">
                <a:solidFill>
                  <a:srgbClr val="000000"/>
                </a:solidFill>
              </a:rPr>
              <a:t>  &gt;&gt; </a:t>
            </a:r>
            <a:r>
              <a:rPr lang="ru-RU" dirty="0" smtClean="0">
                <a:solidFill>
                  <a:srgbClr val="000000"/>
                </a:solidFill>
              </a:rPr>
              <a:t>теги </a:t>
            </a:r>
            <a:r>
              <a:rPr lang="en-US" dirty="0" smtClean="0">
                <a:solidFill>
                  <a:srgbClr val="000000"/>
                </a:solidFill>
              </a:rPr>
              <a:t>&gt;&gt; </a:t>
            </a:r>
            <a:r>
              <a:rPr lang="ru-RU" dirty="0" smtClean="0">
                <a:solidFill>
                  <a:srgbClr val="000000"/>
                </a:solidFill>
              </a:rPr>
              <a:t>ответы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Вторая база данных «учетные записи</a:t>
            </a:r>
            <a:r>
              <a:rPr lang="ru-RU" dirty="0" smtClean="0">
                <a:solidFill>
                  <a:srgbClr val="000000"/>
                </a:solidFill>
              </a:rPr>
              <a:t>»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id </a:t>
            </a:r>
            <a:r>
              <a:rPr lang="ru-RU" dirty="0" smtClean="0">
                <a:solidFill>
                  <a:srgbClr val="000000"/>
                </a:solidFill>
              </a:rPr>
              <a:t>пользователя </a:t>
            </a:r>
            <a:r>
              <a:rPr lang="en-US" dirty="0" smtClean="0">
                <a:solidFill>
                  <a:srgbClr val="000000"/>
                </a:solidFill>
              </a:rPr>
              <a:t>&gt;&gt; </a:t>
            </a:r>
            <a:r>
              <a:rPr lang="ru-RU" dirty="0" smtClean="0">
                <a:solidFill>
                  <a:srgbClr val="000000"/>
                </a:solidFill>
              </a:rPr>
              <a:t>анкета пользователя</a:t>
            </a:r>
            <a:r>
              <a:rPr lang="en-US" dirty="0" smtClean="0">
                <a:solidFill>
                  <a:srgbClr val="000000"/>
                </a:solidFill>
              </a:rPr>
              <a:t> &gt;&gt;</a:t>
            </a:r>
            <a:r>
              <a:rPr lang="ru-RU" dirty="0" smtClean="0">
                <a:solidFill>
                  <a:srgbClr val="000000"/>
                </a:solidFill>
              </a:rPr>
              <a:t> статус анкеты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67986"/>
            <a:ext cx="11976100" cy="40032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4" y="4501724"/>
            <a:ext cx="12119112" cy="9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4" y="378643"/>
            <a:ext cx="10207626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</a:t>
            </a: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работает алгоритм поиска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3326324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Технологии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200" dirty="0" smtClean="0">
                <a:solidFill>
                  <a:srgbClr val="000000"/>
                </a:solidFill>
              </a:rPr>
              <a:t>С помощью библиотеки </a:t>
            </a:r>
            <a:r>
              <a:rPr lang="en-US" sz="2200" dirty="0" smtClean="0">
                <a:solidFill>
                  <a:srgbClr val="000000"/>
                </a:solidFill>
              </a:rPr>
              <a:t>sklearn</a:t>
            </a:r>
          </a:p>
          <a:p>
            <a:pPr marL="0" indent="0" algn="just">
              <a:spcBef>
                <a:spcPts val="600"/>
              </a:spcBef>
              <a:buNone/>
            </a:pPr>
            <a:endParaRPr lang="en-US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Разбивка текста на слова и предоставление их в виде вектора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en-US" sz="2200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200" dirty="0" smtClean="0">
                <a:solidFill>
                  <a:srgbClr val="000000"/>
                </a:solidFill>
              </a:rPr>
              <a:t>Подсчет процентной вероятности совпадения вопросов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sz="2200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62579" y="1420616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Архитектура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Приведение к единому </a:t>
            </a:r>
            <a:r>
              <a:rPr lang="ru-RU" dirty="0" smtClean="0">
                <a:solidFill>
                  <a:srgbClr val="000000"/>
                </a:solidFill>
              </a:rPr>
              <a:t>формату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Заполнение списков «реплики» и «ключи</a:t>
            </a:r>
            <a:r>
              <a:rPr lang="ru-RU" dirty="0" smtClean="0">
                <a:solidFill>
                  <a:srgbClr val="000000"/>
                </a:solidFill>
              </a:rPr>
              <a:t>»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Векторизация введенных </a:t>
            </a:r>
            <a:r>
              <a:rPr lang="ru-RU" dirty="0" smtClean="0">
                <a:solidFill>
                  <a:srgbClr val="000000"/>
                </a:solidFill>
              </a:rPr>
              <a:t>данных</a:t>
            </a:r>
          </a:p>
          <a:p>
            <a:pPr algn="just">
              <a:spcBef>
                <a:spcPts val="600"/>
              </a:spcBef>
              <a:buFontTx/>
              <a:buChar char="-"/>
            </a:pPr>
            <a:endParaRPr lang="ru-RU" dirty="0" smtClean="0">
              <a:solidFill>
                <a:srgbClr val="000000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dirty="0" smtClean="0">
                <a:solidFill>
                  <a:srgbClr val="000000"/>
                </a:solidFill>
              </a:rPr>
              <a:t>Выборка по вероятности из массива векторов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03" y="5784828"/>
            <a:ext cx="1460833" cy="1905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337" y="3293030"/>
            <a:ext cx="6545288" cy="29829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" y="167986"/>
            <a:ext cx="8244026" cy="27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74" y="651961"/>
            <a:ext cx="6766325" cy="52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268</Words>
  <Application>Microsoft Office PowerPoint</Application>
  <PresentationFormat>Широкоэкранный</PresentationFormat>
  <Paragraphs>96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Croc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a.a.drozdova00@gmail.com</dc:creator>
  <cp:lastModifiedBy>Пользователь Windows</cp:lastModifiedBy>
  <cp:revision>25</cp:revision>
  <dcterms:created xsi:type="dcterms:W3CDTF">2021-12-01T19:17:57Z</dcterms:created>
  <dcterms:modified xsi:type="dcterms:W3CDTF">2021-12-05T13:49:53Z</dcterms:modified>
</cp:coreProperties>
</file>